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65" r:id="rId3"/>
    <p:sldId id="367" r:id="rId4"/>
    <p:sldId id="369" r:id="rId5"/>
    <p:sldId id="370" r:id="rId6"/>
    <p:sldId id="371" r:id="rId7"/>
    <p:sldId id="372" r:id="rId8"/>
    <p:sldId id="373" r:id="rId9"/>
    <p:sldId id="368" r:id="rId10"/>
    <p:sldId id="374" r:id="rId11"/>
    <p:sldId id="375" r:id="rId12"/>
    <p:sldId id="377" r:id="rId13"/>
    <p:sldId id="38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9" r:id="rId22"/>
    <p:sldId id="401" r:id="rId23"/>
    <p:sldId id="393" r:id="rId24"/>
    <p:sldId id="390" r:id="rId25"/>
    <p:sldId id="391" r:id="rId26"/>
    <p:sldId id="392" r:id="rId27"/>
    <p:sldId id="402" r:id="rId28"/>
    <p:sldId id="394" r:id="rId29"/>
    <p:sldId id="397" r:id="rId30"/>
    <p:sldId id="398" r:id="rId31"/>
    <p:sldId id="399" r:id="rId32"/>
    <p:sldId id="400" r:id="rId33"/>
    <p:sldId id="403" r:id="rId34"/>
    <p:sldId id="404" r:id="rId35"/>
    <p:sldId id="405" r:id="rId36"/>
    <p:sldId id="407" r:id="rId37"/>
    <p:sldId id="406" r:id="rId38"/>
    <p:sldId id="408" r:id="rId39"/>
    <p:sldId id="411" r:id="rId40"/>
    <p:sldId id="410" r:id="rId41"/>
    <p:sldId id="413" r:id="rId42"/>
    <p:sldId id="412" r:id="rId43"/>
    <p:sldId id="414" r:id="rId44"/>
    <p:sldId id="415" r:id="rId45"/>
    <p:sldId id="416" r:id="rId46"/>
    <p:sldId id="417" r:id="rId47"/>
    <p:sldId id="418" r:id="rId48"/>
    <p:sldId id="41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XD툴 장점" id="{9163AABD-3DC0-4BAF-AF8A-8D7D0A089AEA}">
          <p14:sldIdLst>
            <p14:sldId id="365"/>
            <p14:sldId id="367"/>
            <p14:sldId id="369"/>
            <p14:sldId id="370"/>
            <p14:sldId id="371"/>
            <p14:sldId id="372"/>
            <p14:sldId id="373"/>
            <p14:sldId id="368"/>
            <p14:sldId id="374"/>
            <p14:sldId id="375"/>
            <p14:sldId id="377"/>
          </p14:sldIdLst>
        </p14:section>
        <p14:section name="제목 없는 구역" id="{1312C6F3-8B62-49BB-A6AF-B6504C2AA5FF}">
          <p14:sldIdLst>
            <p14:sldId id="388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모바일 Typo 기초 이론" id="{F1363FC6-20DD-4CA5-B376-32EF4377A28B}">
          <p14:sldIdLst>
            <p14:sldId id="401"/>
            <p14:sldId id="393"/>
            <p14:sldId id="390"/>
            <p14:sldId id="391"/>
            <p14:sldId id="392"/>
          </p14:sldIdLst>
        </p14:section>
        <p14:section name="제목 없는 구역" id="{104EDBAE-84D5-4ED4-BA97-13F77FE3CD74}">
          <p14:sldIdLst>
            <p14:sldId id="402"/>
            <p14:sldId id="394"/>
            <p14:sldId id="397"/>
            <p14:sldId id="398"/>
            <p14:sldId id="399"/>
            <p14:sldId id="400"/>
            <p14:sldId id="403"/>
            <p14:sldId id="404"/>
            <p14:sldId id="405"/>
            <p14:sldId id="407"/>
            <p14:sldId id="406"/>
            <p14:sldId id="408"/>
          </p14:sldIdLst>
        </p14:section>
        <p14:section name="제목 없는 구역" id="{F772A109-FC91-4EB7-B78C-F16E2E96978F}">
          <p14:sldIdLst>
            <p14:sldId id="411"/>
            <p14:sldId id="410"/>
            <p14:sldId id="413"/>
            <p14:sldId id="412"/>
            <p14:sldId id="414"/>
            <p14:sldId id="415"/>
            <p14:sldId id="416"/>
            <p14:sldId id="417"/>
            <p14:sldId id="418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/>
              <a:t>XD</a:t>
            </a:r>
            <a:r>
              <a:rPr lang="ko-KR" altLang="en-US" sz="2000" b="0" dirty="0"/>
              <a:t>와 다른 </a:t>
            </a:r>
            <a:r>
              <a:rPr lang="en-US" altLang="ko-KR" sz="2000" b="0" dirty="0"/>
              <a:t>GUI</a:t>
            </a:r>
            <a:r>
              <a:rPr lang="ko-KR" altLang="en-US" sz="2000" b="0" dirty="0"/>
              <a:t>툴의 </a:t>
            </a:r>
            <a:r>
              <a:rPr lang="ko-KR" altLang="en-US" sz="2000" b="0" dirty="0" smtClean="0"/>
              <a:t>차이점</a:t>
            </a:r>
            <a:r>
              <a:rPr lang="en-US" altLang="ko-KR" sz="2000" b="0" dirty="0"/>
              <a:t/>
            </a:r>
            <a:br>
              <a:rPr lang="en-US" altLang="ko-KR" sz="2000" b="0" dirty="0"/>
            </a:br>
            <a:r>
              <a:rPr lang="en-US" altLang="ko-KR" sz="2000" b="0" dirty="0"/>
              <a:t>Adobe XD </a:t>
            </a:r>
            <a:r>
              <a:rPr lang="ko-KR" altLang="en-US" sz="2000" b="0" dirty="0"/>
              <a:t>주요기능</a:t>
            </a:r>
            <a:br>
              <a:rPr lang="ko-KR" altLang="en-US" sz="2000" b="0" dirty="0"/>
            </a:b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en-US" altLang="ko-KR" dirty="0" smtClean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77997"/>
            <a:ext cx="11278577" cy="5875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</a:p>
          <a:p>
            <a:r>
              <a:rPr lang="en-US" altLang="ko-KR" dirty="0"/>
              <a:t>-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13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243564"/>
            <a:ext cx="11110923" cy="637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장점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05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879889"/>
            <a:ext cx="11110923" cy="50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Adobe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시작화면과</a:t>
            </a:r>
            <a:r>
              <a:rPr lang="ko-KR" altLang="en-US" dirty="0" smtClean="0"/>
              <a:t> 해상도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7941"/>
            <a:ext cx="11354784" cy="55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Adobe XD </a:t>
            </a:r>
            <a:r>
              <a:rPr lang="ko-KR" altLang="en-US" b="1" dirty="0" smtClean="0"/>
              <a:t>시작하기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983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" y="171227"/>
            <a:ext cx="7871042" cy="380856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18" y="4125717"/>
            <a:ext cx="4961044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657031"/>
            <a:ext cx="10276343" cy="6014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38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13081"/>
            <a:ext cx="11385267" cy="6431837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3903785" y="2743201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212625" y="2743202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IOS </a:t>
            </a:r>
            <a:r>
              <a:rPr lang="ko-KR" altLang="en-US" b="1" dirty="0" smtClean="0"/>
              <a:t>대응 순서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55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335012"/>
            <a:ext cx="11057578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 </a:t>
            </a:r>
            <a:r>
              <a:rPr lang="ko-KR" altLang="en-US" b="1" dirty="0" err="1" smtClean="0"/>
              <a:t>시작화면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329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664275"/>
            <a:ext cx="11118672" cy="58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Size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64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114889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XD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툴의 차이점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-PX, PT, DP</a:t>
            </a:r>
            <a:r>
              <a:rPr lang="ko-KR" altLang="en-US" dirty="0" smtClean="0"/>
              <a:t>와 프로토타이핑 툴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</a:t>
            </a:r>
            <a:r>
              <a:rPr lang="ko-KR" altLang="en-US" b="1" dirty="0" smtClean="0"/>
              <a:t>대응방법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48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531109"/>
            <a:ext cx="10722122" cy="611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외 디바이스 사이즈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59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모바일 </a:t>
            </a:r>
            <a:r>
              <a:rPr lang="en-US" altLang="ko-KR" dirty="0" smtClean="0"/>
              <a:t>Typo </a:t>
            </a:r>
            <a:r>
              <a:rPr lang="ko-KR" altLang="en-US" dirty="0" smtClean="0"/>
              <a:t>기초 이론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7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483615"/>
            <a:ext cx="10455546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6" y="1230439"/>
            <a:ext cx="10005927" cy="439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939" y="239150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애플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939" y="3275578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본고딕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8939" y="4423068"/>
            <a:ext cx="167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네이버 </a:t>
            </a:r>
            <a:endParaRPr lang="en-US" altLang="ko-KR" dirty="0" smtClean="0"/>
          </a:p>
          <a:p>
            <a:r>
              <a:rPr lang="ko-KR" altLang="en-US" dirty="0" err="1" smtClean="0"/>
              <a:t>나눔바른고딕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4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06"/>
            <a:ext cx="12192000" cy="57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6" y="449322"/>
            <a:ext cx="9769687" cy="5959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98578" y="633046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Tracking=</a:t>
            </a:r>
            <a:r>
              <a:rPr lang="ko-KR" altLang="en-US" b="1" dirty="0" err="1" smtClean="0"/>
              <a:t>글자간격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94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웹 컬러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08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597924"/>
            <a:ext cx="9952582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" y="220702"/>
            <a:ext cx="10897544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9" y="445511"/>
            <a:ext cx="1040982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" y="354063"/>
            <a:ext cx="1086706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" y="281667"/>
            <a:ext cx="1056985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7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7" y="1062785"/>
            <a:ext cx="999830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54" y="1310456"/>
            <a:ext cx="86646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1" y="2087764"/>
            <a:ext cx="804741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8" y="209271"/>
            <a:ext cx="11126164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1523835"/>
            <a:ext cx="1027265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1398094"/>
            <a:ext cx="10371719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860837"/>
            <a:ext cx="903048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아트보드</a:t>
            </a:r>
            <a:r>
              <a:rPr lang="ko-KR" altLang="en-US" dirty="0" smtClean="0"/>
              <a:t> 설정과 그리드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4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331201"/>
            <a:ext cx="1053937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8" y="0"/>
            <a:ext cx="11577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73"/>
            <a:ext cx="12192000" cy="614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9039" y="4791807"/>
            <a:ext cx="801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콘텐츠 영역은 상단 주소 영역과 스크롤 영역을 제외하고 고려해야 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258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264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90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62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871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460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00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4" y="350253"/>
            <a:ext cx="1029551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500973"/>
            <a:ext cx="951820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" y="335012"/>
            <a:ext cx="1070702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883699"/>
            <a:ext cx="9259102" cy="509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PT, google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DP</a:t>
            </a:r>
            <a:r>
              <a:rPr lang="ko-KR" altLang="en-US" dirty="0" smtClean="0"/>
              <a:t>라고 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완전히 같지는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개념은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409525"/>
            <a:ext cx="944961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102</Words>
  <Application>Microsoft Office PowerPoint</Application>
  <PresentationFormat>와이드스크린</PresentationFormat>
  <Paragraphs>33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XD와 다른 GUI툴의 차이점 Adobe XD 주요기능 </vt:lpstr>
      <vt:lpstr> XD와 다른 GUI툴의 차이점 -PX, PT, DP와 프로토타이핑 툴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시작화면과 해상도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 Typo 기초 이론</vt:lpstr>
      <vt:lpstr>PowerPoint 프레젠테이션</vt:lpstr>
      <vt:lpstr>PowerPoint 프레젠테이션</vt:lpstr>
      <vt:lpstr>PowerPoint 프레젠테이션</vt:lpstr>
      <vt:lpstr>PowerPoint 프레젠테이션</vt:lpstr>
      <vt:lpstr>웹 컬러 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아트보드 설정과 그리드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106</cp:revision>
  <dcterms:created xsi:type="dcterms:W3CDTF">2019-09-24T04:31:25Z</dcterms:created>
  <dcterms:modified xsi:type="dcterms:W3CDTF">2019-10-09T12:14:03Z</dcterms:modified>
</cp:coreProperties>
</file>